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  <p:sldMasterId id="2147483696" r:id="rId2"/>
  </p:sldMasterIdLst>
  <p:sldIdLst>
    <p:sldId id="256" r:id="rId3"/>
    <p:sldId id="260" r:id="rId4"/>
    <p:sldId id="257" r:id="rId5"/>
    <p:sldId id="259" r:id="rId6"/>
    <p:sldId id="261" r:id="rId7"/>
    <p:sldId id="262" r:id="rId8"/>
    <p:sldId id="264" r:id="rId9"/>
    <p:sldId id="263" r:id="rId10"/>
    <p:sldId id="268" r:id="rId11"/>
    <p:sldId id="266" r:id="rId12"/>
    <p:sldId id="267" r:id="rId13"/>
    <p:sldId id="265" r:id="rId14"/>
    <p:sldId id="269" r:id="rId15"/>
    <p:sldId id="270" r:id="rId16"/>
    <p:sldId id="271" r:id="rId17"/>
    <p:sldId id="272" r:id="rId18"/>
    <p:sldId id="273" r:id="rId19"/>
    <p:sldId id="274" r:id="rId20"/>
  </p:sldIdLst>
  <p:sldSz cx="7315200" cy="5486400" type="B5JIS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C811"/>
    <a:srgbClr val="006666"/>
    <a:srgbClr val="00703C"/>
    <a:srgbClr val="810A1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502" autoAdjust="0"/>
    <p:restoredTop sz="94660"/>
  </p:normalViewPr>
  <p:slideViewPr>
    <p:cSldViewPr snapToGrid="0">
      <p:cViewPr>
        <p:scale>
          <a:sx n="75" d="100"/>
          <a:sy n="75" d="100"/>
        </p:scale>
        <p:origin x="5082" y="22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8640" y="897890"/>
            <a:ext cx="6217920" cy="1910080"/>
          </a:xfrm>
        </p:spPr>
        <p:txBody>
          <a:bodyPr anchor="b"/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2881630"/>
            <a:ext cx="5486400" cy="1324610"/>
          </a:xfrm>
        </p:spPr>
        <p:txBody>
          <a:bodyPr/>
          <a:lstStyle>
            <a:lvl1pPr marL="0" indent="0" algn="ctr">
              <a:buNone/>
              <a:defRPr sz="1920"/>
            </a:lvl1pPr>
            <a:lvl2pPr marL="365760" indent="0" algn="ctr">
              <a:buNone/>
              <a:defRPr sz="1600"/>
            </a:lvl2pPr>
            <a:lvl3pPr marL="731520" indent="0" algn="ctr">
              <a:buNone/>
              <a:defRPr sz="1440"/>
            </a:lvl3pPr>
            <a:lvl4pPr marL="1097280" indent="0" algn="ctr">
              <a:buNone/>
              <a:defRPr sz="1280"/>
            </a:lvl4pPr>
            <a:lvl5pPr marL="1463040" indent="0" algn="ctr">
              <a:buNone/>
              <a:defRPr sz="1280"/>
            </a:lvl5pPr>
            <a:lvl6pPr marL="1828800" indent="0" algn="ctr">
              <a:buNone/>
              <a:defRPr sz="1280"/>
            </a:lvl6pPr>
            <a:lvl7pPr marL="2194560" indent="0" algn="ctr">
              <a:buNone/>
              <a:defRPr sz="1280"/>
            </a:lvl7pPr>
            <a:lvl8pPr marL="2560320" indent="0" algn="ctr">
              <a:buNone/>
              <a:defRPr sz="1280"/>
            </a:lvl8pPr>
            <a:lvl9pPr marL="2926080" indent="0" algn="ctr">
              <a:buNone/>
              <a:defRPr sz="128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B7973-EE54-40B6-814D-4B97DB32E5B3}" type="datetimeFigureOut">
              <a:rPr lang="en-US" smtClean="0"/>
              <a:t>12/27/2024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4FC26-DC20-410D-B345-C1ECE74A1B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5660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B7973-EE54-40B6-814D-4B97DB32E5B3}" type="datetimeFigureOut">
              <a:rPr lang="en-US" smtClean="0"/>
              <a:t>12/27/2024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4FC26-DC20-410D-B345-C1ECE74A1B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8633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234940" y="292100"/>
            <a:ext cx="1577340" cy="464947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2920" y="292100"/>
            <a:ext cx="4640580" cy="464947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B7973-EE54-40B6-814D-4B97DB32E5B3}" type="datetimeFigureOut">
              <a:rPr lang="en-US" smtClean="0"/>
              <a:t>12/27/2024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4FC26-DC20-410D-B345-C1ECE74A1B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2339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499E6A-9984-4F20-A042-0ED078D523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897890"/>
            <a:ext cx="5486400" cy="1910080"/>
          </a:xfrm>
        </p:spPr>
        <p:txBody>
          <a:bodyPr anchor="b"/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0BF363-B9A0-4B5C-BA32-3B954F7609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4400" y="2881630"/>
            <a:ext cx="5486400" cy="1324610"/>
          </a:xfrm>
        </p:spPr>
        <p:txBody>
          <a:bodyPr/>
          <a:lstStyle>
            <a:lvl1pPr marL="0" indent="0" algn="ctr">
              <a:buNone/>
              <a:defRPr sz="1440"/>
            </a:lvl1pPr>
            <a:lvl2pPr marL="274320" indent="0" algn="ctr">
              <a:buNone/>
              <a:defRPr sz="1200"/>
            </a:lvl2pPr>
            <a:lvl3pPr marL="548640" indent="0" algn="ctr">
              <a:buNone/>
              <a:defRPr sz="1080"/>
            </a:lvl3pPr>
            <a:lvl4pPr marL="822960" indent="0" algn="ctr">
              <a:buNone/>
              <a:defRPr sz="960"/>
            </a:lvl4pPr>
            <a:lvl5pPr marL="1097280" indent="0" algn="ctr">
              <a:buNone/>
              <a:defRPr sz="960"/>
            </a:lvl5pPr>
            <a:lvl6pPr marL="1371600" indent="0" algn="ctr">
              <a:buNone/>
              <a:defRPr sz="960"/>
            </a:lvl6pPr>
            <a:lvl7pPr marL="1645920" indent="0" algn="ctr">
              <a:buNone/>
              <a:defRPr sz="960"/>
            </a:lvl7pPr>
            <a:lvl8pPr marL="1920240" indent="0" algn="ctr">
              <a:buNone/>
              <a:defRPr sz="960"/>
            </a:lvl8pPr>
            <a:lvl9pPr marL="2194560" indent="0" algn="ctr">
              <a:buNone/>
              <a:defRPr sz="96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B277D3-AD75-4E73-8DF1-F5C6CAAD8F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3FBF9-7FD6-43C2-8557-8F5C9FBE75EA}" type="datetimeFigureOut">
              <a:rPr lang="en-US" smtClean="0"/>
              <a:t>12/27/2024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02AEBF-CCD0-4A95-AC68-9245396D91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13FAAC-9140-4D69-9C84-656BCC1D7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576177-7166-48FA-905C-416F917473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666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0D93F7-ED86-43D2-A02D-C4AC8795F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EE2633-B8A3-4843-AEE8-721DCC5464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6DF892-036B-45A1-84A1-2A0858F07A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3FBF9-7FD6-43C2-8557-8F5C9FBE75EA}" type="datetimeFigureOut">
              <a:rPr lang="en-US" smtClean="0"/>
              <a:t>12/27/2024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73BF26-B8AC-4C9B-BBD6-A5E9257C0C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DCB22C-7FB8-4418-9BB3-A0F3CD7992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576177-7166-48FA-905C-416F917473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6860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ADBAB2-10FA-40F1-BCBD-A96A427709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110" y="1367791"/>
            <a:ext cx="6309360" cy="2282190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006C23-9A7E-41F5-BF9F-06CB35F800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9110" y="3671571"/>
            <a:ext cx="6309360" cy="1200150"/>
          </a:xfrm>
        </p:spPr>
        <p:txBody>
          <a:bodyPr/>
          <a:lstStyle>
            <a:lvl1pPr marL="0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1pPr>
            <a:lvl2pPr marL="27432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2pPr>
            <a:lvl3pPr marL="548640" indent="0">
              <a:buNone/>
              <a:defRPr sz="1080">
                <a:solidFill>
                  <a:schemeClr val="tx1">
                    <a:tint val="75000"/>
                  </a:schemeClr>
                </a:solidFill>
              </a:defRPr>
            </a:lvl3pPr>
            <a:lvl4pPr marL="822960" indent="0">
              <a:buNone/>
              <a:defRPr sz="960">
                <a:solidFill>
                  <a:schemeClr val="tx1">
                    <a:tint val="75000"/>
                  </a:schemeClr>
                </a:solidFill>
              </a:defRPr>
            </a:lvl4pPr>
            <a:lvl5pPr marL="1097280" indent="0">
              <a:buNone/>
              <a:defRPr sz="960">
                <a:solidFill>
                  <a:schemeClr val="tx1">
                    <a:tint val="75000"/>
                  </a:schemeClr>
                </a:solidFill>
              </a:defRPr>
            </a:lvl5pPr>
            <a:lvl6pPr marL="1371600" indent="0">
              <a:buNone/>
              <a:defRPr sz="960">
                <a:solidFill>
                  <a:schemeClr val="tx1">
                    <a:tint val="75000"/>
                  </a:schemeClr>
                </a:solidFill>
              </a:defRPr>
            </a:lvl6pPr>
            <a:lvl7pPr marL="1645920" indent="0">
              <a:buNone/>
              <a:defRPr sz="960">
                <a:solidFill>
                  <a:schemeClr val="tx1">
                    <a:tint val="75000"/>
                  </a:schemeClr>
                </a:solidFill>
              </a:defRPr>
            </a:lvl7pPr>
            <a:lvl8pPr marL="1920240" indent="0">
              <a:buNone/>
              <a:defRPr sz="960">
                <a:solidFill>
                  <a:schemeClr val="tx1">
                    <a:tint val="75000"/>
                  </a:schemeClr>
                </a:solidFill>
              </a:defRPr>
            </a:lvl8pPr>
            <a:lvl9pPr marL="2194560" indent="0">
              <a:buNone/>
              <a:defRPr sz="9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42D50B-9E12-4A33-A14A-A728773223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3FBF9-7FD6-43C2-8557-8F5C9FBE75EA}" type="datetimeFigureOut">
              <a:rPr lang="en-US" smtClean="0"/>
              <a:t>12/27/2024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C6C074-0FAB-4B23-BFAA-FF7AA0771E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5DA0DA-BAA2-4C5C-B759-7819506A85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576177-7166-48FA-905C-416F917473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9413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B1270F-501C-403F-B7B0-F0E9382CB7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AA26BA-B289-4E05-8234-7B5C866222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2920" y="1460500"/>
            <a:ext cx="3108960" cy="34810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B83259-523D-4F88-A5B1-7006EC81EE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703320" y="1460500"/>
            <a:ext cx="3108960" cy="34810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FB7156-A4BF-4D3A-857A-96A854C759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3FBF9-7FD6-43C2-8557-8F5C9FBE75EA}" type="datetimeFigureOut">
              <a:rPr lang="en-US" smtClean="0"/>
              <a:t>12/27/2024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69EEC0-70BD-409A-A968-4005A99FEF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6E00BB-5476-4B34-9A94-ED204300EE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576177-7166-48FA-905C-416F917473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7990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88C29-03F8-49C0-9896-5740C02412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873" y="292101"/>
            <a:ext cx="6309360" cy="10604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AF1FCE-D933-4D3E-A37E-3F54454148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3873" y="1344930"/>
            <a:ext cx="3094672" cy="659130"/>
          </a:xfrm>
        </p:spPr>
        <p:txBody>
          <a:bodyPr anchor="b"/>
          <a:lstStyle>
            <a:lvl1pPr marL="0" indent="0">
              <a:buNone/>
              <a:defRPr sz="1440" b="1"/>
            </a:lvl1pPr>
            <a:lvl2pPr marL="274320" indent="0">
              <a:buNone/>
              <a:defRPr sz="1200" b="1"/>
            </a:lvl2pPr>
            <a:lvl3pPr marL="548640" indent="0">
              <a:buNone/>
              <a:defRPr sz="1080" b="1"/>
            </a:lvl3pPr>
            <a:lvl4pPr marL="822960" indent="0">
              <a:buNone/>
              <a:defRPr sz="960" b="1"/>
            </a:lvl4pPr>
            <a:lvl5pPr marL="1097280" indent="0">
              <a:buNone/>
              <a:defRPr sz="960" b="1"/>
            </a:lvl5pPr>
            <a:lvl6pPr marL="1371600" indent="0">
              <a:buNone/>
              <a:defRPr sz="960" b="1"/>
            </a:lvl6pPr>
            <a:lvl7pPr marL="1645920" indent="0">
              <a:buNone/>
              <a:defRPr sz="960" b="1"/>
            </a:lvl7pPr>
            <a:lvl8pPr marL="1920240" indent="0">
              <a:buNone/>
              <a:defRPr sz="960" b="1"/>
            </a:lvl8pPr>
            <a:lvl9pPr marL="2194560" indent="0">
              <a:buNone/>
              <a:defRPr sz="9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E4113A-B94D-48BE-B690-06D89995DD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03873" y="2004060"/>
            <a:ext cx="3094672" cy="29476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C74B218-4A08-4B99-AA3E-21932DAA671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3703320" y="1344930"/>
            <a:ext cx="3109913" cy="659130"/>
          </a:xfrm>
        </p:spPr>
        <p:txBody>
          <a:bodyPr anchor="b"/>
          <a:lstStyle>
            <a:lvl1pPr marL="0" indent="0">
              <a:buNone/>
              <a:defRPr sz="1440" b="1"/>
            </a:lvl1pPr>
            <a:lvl2pPr marL="274320" indent="0">
              <a:buNone/>
              <a:defRPr sz="1200" b="1"/>
            </a:lvl2pPr>
            <a:lvl3pPr marL="548640" indent="0">
              <a:buNone/>
              <a:defRPr sz="1080" b="1"/>
            </a:lvl3pPr>
            <a:lvl4pPr marL="822960" indent="0">
              <a:buNone/>
              <a:defRPr sz="960" b="1"/>
            </a:lvl4pPr>
            <a:lvl5pPr marL="1097280" indent="0">
              <a:buNone/>
              <a:defRPr sz="960" b="1"/>
            </a:lvl5pPr>
            <a:lvl6pPr marL="1371600" indent="0">
              <a:buNone/>
              <a:defRPr sz="960" b="1"/>
            </a:lvl6pPr>
            <a:lvl7pPr marL="1645920" indent="0">
              <a:buNone/>
              <a:defRPr sz="960" b="1"/>
            </a:lvl7pPr>
            <a:lvl8pPr marL="1920240" indent="0">
              <a:buNone/>
              <a:defRPr sz="960" b="1"/>
            </a:lvl8pPr>
            <a:lvl9pPr marL="2194560" indent="0">
              <a:buNone/>
              <a:defRPr sz="9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A8F878B-D0E4-4D37-A62F-EBA593C09C1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703320" y="2004060"/>
            <a:ext cx="3109913" cy="29476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1EBEB12-D430-414C-9A8D-F57DB891E2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3FBF9-7FD6-43C2-8557-8F5C9FBE75EA}" type="datetimeFigureOut">
              <a:rPr lang="en-US" smtClean="0"/>
              <a:t>12/27/2024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45CF778-BD24-41E5-BDEB-771CFB4E9C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DA21FDC-2873-4272-B1A3-151A7A1AD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576177-7166-48FA-905C-416F917473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25016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B8E938-7885-4EE5-96E5-E34CA54B78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6F31C11-0950-4FD1-AB35-8CEDA98709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3FBF9-7FD6-43C2-8557-8F5C9FBE75EA}" type="datetimeFigureOut">
              <a:rPr lang="en-US" smtClean="0"/>
              <a:t>12/27/2024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0F38C8-5B47-4523-80EC-4DBF95FA04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8DDC4E-7DD2-44A5-852B-5E2B78D7B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576177-7166-48FA-905C-416F917473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7983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DF6FD9F-5DCA-452C-AD58-E45DB7C9F7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3FBF9-7FD6-43C2-8557-8F5C9FBE75EA}" type="datetimeFigureOut">
              <a:rPr lang="en-US" smtClean="0"/>
              <a:t>12/27/2024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73B79BE-2C84-405A-A961-42F9D13F00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FAB8B6-474F-44AB-9C29-B0C8CC6C3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576177-7166-48FA-905C-416F917473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39251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CCBFF-F8EF-4B3A-B88A-0FBF15E561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873" y="365760"/>
            <a:ext cx="2359342" cy="1280160"/>
          </a:xfrm>
        </p:spPr>
        <p:txBody>
          <a:bodyPr anchor="b"/>
          <a:lstStyle>
            <a:lvl1pPr>
              <a:defRPr sz="192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03B73B-D9F5-4CB0-B47D-CF0FADECBF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09913" y="789940"/>
            <a:ext cx="3703320" cy="3898900"/>
          </a:xfrm>
        </p:spPr>
        <p:txBody>
          <a:bodyPr/>
          <a:lstStyle>
            <a:lvl1pPr>
              <a:defRPr sz="1920"/>
            </a:lvl1pPr>
            <a:lvl2pPr>
              <a:defRPr sz="1680"/>
            </a:lvl2pPr>
            <a:lvl3pPr>
              <a:defRPr sz="144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711D62-D56E-42E3-BA57-812CD90AF7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03873" y="1645920"/>
            <a:ext cx="2359342" cy="3049270"/>
          </a:xfrm>
        </p:spPr>
        <p:txBody>
          <a:bodyPr/>
          <a:lstStyle>
            <a:lvl1pPr marL="0" indent="0">
              <a:buNone/>
              <a:defRPr sz="960"/>
            </a:lvl1pPr>
            <a:lvl2pPr marL="274320" indent="0">
              <a:buNone/>
              <a:defRPr sz="840"/>
            </a:lvl2pPr>
            <a:lvl3pPr marL="548640" indent="0">
              <a:buNone/>
              <a:defRPr sz="720"/>
            </a:lvl3pPr>
            <a:lvl4pPr marL="822960" indent="0">
              <a:buNone/>
              <a:defRPr sz="600"/>
            </a:lvl4pPr>
            <a:lvl5pPr marL="1097280" indent="0">
              <a:buNone/>
              <a:defRPr sz="600"/>
            </a:lvl5pPr>
            <a:lvl6pPr marL="1371600" indent="0">
              <a:buNone/>
              <a:defRPr sz="600"/>
            </a:lvl6pPr>
            <a:lvl7pPr marL="1645920" indent="0">
              <a:buNone/>
              <a:defRPr sz="600"/>
            </a:lvl7pPr>
            <a:lvl8pPr marL="1920240" indent="0">
              <a:buNone/>
              <a:defRPr sz="600"/>
            </a:lvl8pPr>
            <a:lvl9pPr marL="2194560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F03A98-0775-444B-AD16-E748EDAD56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3FBF9-7FD6-43C2-8557-8F5C9FBE75EA}" type="datetimeFigureOut">
              <a:rPr lang="en-US" smtClean="0"/>
              <a:t>12/27/2024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608346-BE6D-40B6-A605-7FEB2450C7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307C58-6A3A-4647-99D3-5C6353ED6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576177-7166-48FA-905C-416F917473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7263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B7973-EE54-40B6-814D-4B97DB32E5B3}" type="datetimeFigureOut">
              <a:rPr lang="en-US" smtClean="0"/>
              <a:t>12/27/2024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4FC26-DC20-410D-B345-C1ECE74A1B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67336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A9C277-99AF-46C7-AD04-8FF4B4321D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873" y="365760"/>
            <a:ext cx="2359342" cy="1280160"/>
          </a:xfrm>
        </p:spPr>
        <p:txBody>
          <a:bodyPr anchor="b"/>
          <a:lstStyle>
            <a:lvl1pPr>
              <a:defRPr sz="192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38A1751-C3F6-4D45-873B-0370268CA35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109913" y="789940"/>
            <a:ext cx="3703320" cy="3898900"/>
          </a:xfrm>
        </p:spPr>
        <p:txBody>
          <a:bodyPr/>
          <a:lstStyle>
            <a:lvl1pPr marL="0" indent="0">
              <a:buNone/>
              <a:defRPr sz="1920"/>
            </a:lvl1pPr>
            <a:lvl2pPr marL="274320" indent="0">
              <a:buNone/>
              <a:defRPr sz="1680"/>
            </a:lvl2pPr>
            <a:lvl3pPr marL="548640" indent="0">
              <a:buNone/>
              <a:defRPr sz="1440"/>
            </a:lvl3pPr>
            <a:lvl4pPr marL="822960" indent="0">
              <a:buNone/>
              <a:defRPr sz="1200"/>
            </a:lvl4pPr>
            <a:lvl5pPr marL="1097280" indent="0">
              <a:buNone/>
              <a:defRPr sz="1200"/>
            </a:lvl5pPr>
            <a:lvl6pPr marL="1371600" indent="0">
              <a:buNone/>
              <a:defRPr sz="1200"/>
            </a:lvl6pPr>
            <a:lvl7pPr marL="1645920" indent="0">
              <a:buNone/>
              <a:defRPr sz="1200"/>
            </a:lvl7pPr>
            <a:lvl8pPr marL="1920240" indent="0">
              <a:buNone/>
              <a:defRPr sz="1200"/>
            </a:lvl8pPr>
            <a:lvl9pPr marL="2194560" indent="0">
              <a:buNone/>
              <a:defRPr sz="12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84DCED-CCFB-48D7-84F1-36046EB074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03873" y="1645920"/>
            <a:ext cx="2359342" cy="3049270"/>
          </a:xfrm>
        </p:spPr>
        <p:txBody>
          <a:bodyPr/>
          <a:lstStyle>
            <a:lvl1pPr marL="0" indent="0">
              <a:buNone/>
              <a:defRPr sz="960"/>
            </a:lvl1pPr>
            <a:lvl2pPr marL="274320" indent="0">
              <a:buNone/>
              <a:defRPr sz="840"/>
            </a:lvl2pPr>
            <a:lvl3pPr marL="548640" indent="0">
              <a:buNone/>
              <a:defRPr sz="720"/>
            </a:lvl3pPr>
            <a:lvl4pPr marL="822960" indent="0">
              <a:buNone/>
              <a:defRPr sz="600"/>
            </a:lvl4pPr>
            <a:lvl5pPr marL="1097280" indent="0">
              <a:buNone/>
              <a:defRPr sz="600"/>
            </a:lvl5pPr>
            <a:lvl6pPr marL="1371600" indent="0">
              <a:buNone/>
              <a:defRPr sz="600"/>
            </a:lvl6pPr>
            <a:lvl7pPr marL="1645920" indent="0">
              <a:buNone/>
              <a:defRPr sz="600"/>
            </a:lvl7pPr>
            <a:lvl8pPr marL="1920240" indent="0">
              <a:buNone/>
              <a:defRPr sz="600"/>
            </a:lvl8pPr>
            <a:lvl9pPr marL="2194560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A31287-621A-4AB8-B7A9-5D3F010E09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3FBF9-7FD6-43C2-8557-8F5C9FBE75EA}" type="datetimeFigureOut">
              <a:rPr lang="en-US" smtClean="0"/>
              <a:t>12/27/2024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79A23B-981D-46A8-B6F7-4D3B54A9CC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B09E99-0027-481C-8933-359A2A5636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576177-7166-48FA-905C-416F917473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60143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8EF736-72D4-461A-822C-521F204180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B5A255-8853-4148-80EA-2A7F8E9130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CBB7A1-4116-4693-A42A-53EFE6B8F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3FBF9-7FD6-43C2-8557-8F5C9FBE75EA}" type="datetimeFigureOut">
              <a:rPr lang="en-US" smtClean="0"/>
              <a:t>12/27/2024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25834A-DF2C-4F15-9507-A0FC40047E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43FDED-EA7B-4AAE-9262-14955FFFE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576177-7166-48FA-905C-416F917473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46637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42CDBA5-D519-4786-91F2-3610C1BF4D0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5234940" y="292100"/>
            <a:ext cx="1577340" cy="464947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BA49D5-789E-4B9A-B118-B8A726280D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02920" y="292100"/>
            <a:ext cx="4640580" cy="464947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1AE4B1-952F-40DA-8310-26CBC67308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3FBF9-7FD6-43C2-8557-8F5C9FBE75EA}" type="datetimeFigureOut">
              <a:rPr lang="en-US" smtClean="0"/>
              <a:t>12/27/2024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FC1ADA-3E8D-4EED-9DA5-3B4379054A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D4F15F-4D33-4BE8-B309-66E925D5B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576177-7166-48FA-905C-416F917473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8027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9110" y="1367791"/>
            <a:ext cx="6309360" cy="228219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9110" y="3671571"/>
            <a:ext cx="6309360" cy="1200150"/>
          </a:xfrm>
        </p:spPr>
        <p:txBody>
          <a:bodyPr/>
          <a:lstStyle>
            <a:lvl1pPr marL="0" indent="0">
              <a:buNone/>
              <a:defRPr sz="1920">
                <a:solidFill>
                  <a:schemeClr val="tx1"/>
                </a:solidFill>
              </a:defRPr>
            </a:lvl1pPr>
            <a:lvl2pPr marL="36576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731520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3pPr>
            <a:lvl4pPr marL="1097280" indent="0">
              <a:buNone/>
              <a:defRPr sz="1280">
                <a:solidFill>
                  <a:schemeClr val="tx1">
                    <a:tint val="75000"/>
                  </a:schemeClr>
                </a:solidFill>
              </a:defRPr>
            </a:lvl4pPr>
            <a:lvl5pPr marL="1463040" indent="0">
              <a:buNone/>
              <a:defRPr sz="1280">
                <a:solidFill>
                  <a:schemeClr val="tx1">
                    <a:tint val="75000"/>
                  </a:schemeClr>
                </a:solidFill>
              </a:defRPr>
            </a:lvl5pPr>
            <a:lvl6pPr marL="1828800" indent="0">
              <a:buNone/>
              <a:defRPr sz="1280">
                <a:solidFill>
                  <a:schemeClr val="tx1">
                    <a:tint val="75000"/>
                  </a:schemeClr>
                </a:solidFill>
              </a:defRPr>
            </a:lvl6pPr>
            <a:lvl7pPr marL="2194560" indent="0">
              <a:buNone/>
              <a:defRPr sz="1280">
                <a:solidFill>
                  <a:schemeClr val="tx1">
                    <a:tint val="75000"/>
                  </a:schemeClr>
                </a:solidFill>
              </a:defRPr>
            </a:lvl7pPr>
            <a:lvl8pPr marL="2560320" indent="0">
              <a:buNone/>
              <a:defRPr sz="1280">
                <a:solidFill>
                  <a:schemeClr val="tx1">
                    <a:tint val="75000"/>
                  </a:schemeClr>
                </a:solidFill>
              </a:defRPr>
            </a:lvl8pPr>
            <a:lvl9pPr marL="2926080" indent="0">
              <a:buNone/>
              <a:defRPr sz="12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B7973-EE54-40B6-814D-4B97DB32E5B3}" type="datetimeFigureOut">
              <a:rPr lang="en-US" smtClean="0"/>
              <a:t>12/27/2024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4FC26-DC20-410D-B345-C1ECE74A1B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4711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2920" y="1460500"/>
            <a:ext cx="3108960" cy="34810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03320" y="1460500"/>
            <a:ext cx="3108960" cy="34810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B7973-EE54-40B6-814D-4B97DB32E5B3}" type="datetimeFigureOut">
              <a:rPr lang="en-US" smtClean="0"/>
              <a:t>12/27/2024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4FC26-DC20-410D-B345-C1ECE74A1B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531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873" y="292101"/>
            <a:ext cx="6309360" cy="106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3874" y="1344930"/>
            <a:ext cx="3094672" cy="659130"/>
          </a:xfrm>
        </p:spPr>
        <p:txBody>
          <a:bodyPr anchor="b"/>
          <a:lstStyle>
            <a:lvl1pPr marL="0" indent="0">
              <a:buNone/>
              <a:defRPr sz="1920" b="1"/>
            </a:lvl1pPr>
            <a:lvl2pPr marL="365760" indent="0">
              <a:buNone/>
              <a:defRPr sz="1600" b="1"/>
            </a:lvl2pPr>
            <a:lvl3pPr marL="731520" indent="0">
              <a:buNone/>
              <a:defRPr sz="1440" b="1"/>
            </a:lvl3pPr>
            <a:lvl4pPr marL="1097280" indent="0">
              <a:buNone/>
              <a:defRPr sz="1280" b="1"/>
            </a:lvl4pPr>
            <a:lvl5pPr marL="1463040" indent="0">
              <a:buNone/>
              <a:defRPr sz="1280" b="1"/>
            </a:lvl5pPr>
            <a:lvl6pPr marL="1828800" indent="0">
              <a:buNone/>
              <a:defRPr sz="1280" b="1"/>
            </a:lvl6pPr>
            <a:lvl7pPr marL="2194560" indent="0">
              <a:buNone/>
              <a:defRPr sz="1280" b="1"/>
            </a:lvl7pPr>
            <a:lvl8pPr marL="2560320" indent="0">
              <a:buNone/>
              <a:defRPr sz="1280" b="1"/>
            </a:lvl8pPr>
            <a:lvl9pPr marL="2926080" indent="0">
              <a:buNone/>
              <a:defRPr sz="12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874" y="2004060"/>
            <a:ext cx="3094672" cy="29476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03320" y="1344930"/>
            <a:ext cx="3109913" cy="659130"/>
          </a:xfrm>
        </p:spPr>
        <p:txBody>
          <a:bodyPr anchor="b"/>
          <a:lstStyle>
            <a:lvl1pPr marL="0" indent="0">
              <a:buNone/>
              <a:defRPr sz="1920" b="1"/>
            </a:lvl1pPr>
            <a:lvl2pPr marL="365760" indent="0">
              <a:buNone/>
              <a:defRPr sz="1600" b="1"/>
            </a:lvl2pPr>
            <a:lvl3pPr marL="731520" indent="0">
              <a:buNone/>
              <a:defRPr sz="1440" b="1"/>
            </a:lvl3pPr>
            <a:lvl4pPr marL="1097280" indent="0">
              <a:buNone/>
              <a:defRPr sz="1280" b="1"/>
            </a:lvl4pPr>
            <a:lvl5pPr marL="1463040" indent="0">
              <a:buNone/>
              <a:defRPr sz="1280" b="1"/>
            </a:lvl5pPr>
            <a:lvl6pPr marL="1828800" indent="0">
              <a:buNone/>
              <a:defRPr sz="1280" b="1"/>
            </a:lvl6pPr>
            <a:lvl7pPr marL="2194560" indent="0">
              <a:buNone/>
              <a:defRPr sz="1280" b="1"/>
            </a:lvl7pPr>
            <a:lvl8pPr marL="2560320" indent="0">
              <a:buNone/>
              <a:defRPr sz="1280" b="1"/>
            </a:lvl8pPr>
            <a:lvl9pPr marL="2926080" indent="0">
              <a:buNone/>
              <a:defRPr sz="12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03320" y="2004060"/>
            <a:ext cx="3109913" cy="29476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B7973-EE54-40B6-814D-4B97DB32E5B3}" type="datetimeFigureOut">
              <a:rPr lang="en-US" smtClean="0"/>
              <a:t>12/27/2024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4FC26-DC20-410D-B345-C1ECE74A1B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3047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B7973-EE54-40B6-814D-4B97DB32E5B3}" type="datetimeFigureOut">
              <a:rPr lang="en-US" smtClean="0"/>
              <a:t>12/27/2024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4FC26-DC20-410D-B345-C1ECE74A1B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3744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B7973-EE54-40B6-814D-4B97DB32E5B3}" type="datetimeFigureOut">
              <a:rPr lang="en-US" smtClean="0"/>
              <a:t>12/27/2024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4FC26-DC20-410D-B345-C1ECE74A1B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25640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873" y="365760"/>
            <a:ext cx="2359342" cy="1280160"/>
          </a:xfrm>
        </p:spPr>
        <p:txBody>
          <a:bodyPr anchor="b"/>
          <a:lstStyle>
            <a:lvl1pPr>
              <a:defRPr sz="25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09913" y="789941"/>
            <a:ext cx="3703320" cy="3898900"/>
          </a:xfrm>
        </p:spPr>
        <p:txBody>
          <a:bodyPr/>
          <a:lstStyle>
            <a:lvl1pPr>
              <a:defRPr sz="2560"/>
            </a:lvl1pPr>
            <a:lvl2pPr>
              <a:defRPr sz="2240"/>
            </a:lvl2pPr>
            <a:lvl3pPr>
              <a:defRPr sz="192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3873" y="1645920"/>
            <a:ext cx="2359342" cy="3049270"/>
          </a:xfrm>
        </p:spPr>
        <p:txBody>
          <a:bodyPr/>
          <a:lstStyle>
            <a:lvl1pPr marL="0" indent="0">
              <a:buNone/>
              <a:defRPr sz="1280"/>
            </a:lvl1pPr>
            <a:lvl2pPr marL="365760" indent="0">
              <a:buNone/>
              <a:defRPr sz="1120"/>
            </a:lvl2pPr>
            <a:lvl3pPr marL="731520" indent="0">
              <a:buNone/>
              <a:defRPr sz="960"/>
            </a:lvl3pPr>
            <a:lvl4pPr marL="1097280" indent="0">
              <a:buNone/>
              <a:defRPr sz="800"/>
            </a:lvl4pPr>
            <a:lvl5pPr marL="1463040" indent="0">
              <a:buNone/>
              <a:defRPr sz="800"/>
            </a:lvl5pPr>
            <a:lvl6pPr marL="1828800" indent="0">
              <a:buNone/>
              <a:defRPr sz="800"/>
            </a:lvl6pPr>
            <a:lvl7pPr marL="2194560" indent="0">
              <a:buNone/>
              <a:defRPr sz="800"/>
            </a:lvl7pPr>
            <a:lvl8pPr marL="2560320" indent="0">
              <a:buNone/>
              <a:defRPr sz="800"/>
            </a:lvl8pPr>
            <a:lvl9pPr marL="2926080" indent="0">
              <a:buNone/>
              <a:defRPr sz="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B7973-EE54-40B6-814D-4B97DB32E5B3}" type="datetimeFigureOut">
              <a:rPr lang="en-US" smtClean="0"/>
              <a:t>12/27/2024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4FC26-DC20-410D-B345-C1ECE74A1B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3343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873" y="365760"/>
            <a:ext cx="2359342" cy="1280160"/>
          </a:xfrm>
        </p:spPr>
        <p:txBody>
          <a:bodyPr anchor="b"/>
          <a:lstStyle>
            <a:lvl1pPr>
              <a:defRPr sz="25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109913" y="789941"/>
            <a:ext cx="3703320" cy="3898900"/>
          </a:xfrm>
        </p:spPr>
        <p:txBody>
          <a:bodyPr anchor="t"/>
          <a:lstStyle>
            <a:lvl1pPr marL="0" indent="0">
              <a:buNone/>
              <a:defRPr sz="2560"/>
            </a:lvl1pPr>
            <a:lvl2pPr marL="365760" indent="0">
              <a:buNone/>
              <a:defRPr sz="2240"/>
            </a:lvl2pPr>
            <a:lvl3pPr marL="731520" indent="0">
              <a:buNone/>
              <a:defRPr sz="1920"/>
            </a:lvl3pPr>
            <a:lvl4pPr marL="1097280" indent="0">
              <a:buNone/>
              <a:defRPr sz="1600"/>
            </a:lvl4pPr>
            <a:lvl5pPr marL="1463040" indent="0">
              <a:buNone/>
              <a:defRPr sz="1600"/>
            </a:lvl5pPr>
            <a:lvl6pPr marL="1828800" indent="0">
              <a:buNone/>
              <a:defRPr sz="1600"/>
            </a:lvl6pPr>
            <a:lvl7pPr marL="2194560" indent="0">
              <a:buNone/>
              <a:defRPr sz="1600"/>
            </a:lvl7pPr>
            <a:lvl8pPr marL="2560320" indent="0">
              <a:buNone/>
              <a:defRPr sz="1600"/>
            </a:lvl8pPr>
            <a:lvl9pPr marL="292608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3873" y="1645920"/>
            <a:ext cx="2359342" cy="3049270"/>
          </a:xfrm>
        </p:spPr>
        <p:txBody>
          <a:bodyPr/>
          <a:lstStyle>
            <a:lvl1pPr marL="0" indent="0">
              <a:buNone/>
              <a:defRPr sz="1280"/>
            </a:lvl1pPr>
            <a:lvl2pPr marL="365760" indent="0">
              <a:buNone/>
              <a:defRPr sz="1120"/>
            </a:lvl2pPr>
            <a:lvl3pPr marL="731520" indent="0">
              <a:buNone/>
              <a:defRPr sz="960"/>
            </a:lvl3pPr>
            <a:lvl4pPr marL="1097280" indent="0">
              <a:buNone/>
              <a:defRPr sz="800"/>
            </a:lvl4pPr>
            <a:lvl5pPr marL="1463040" indent="0">
              <a:buNone/>
              <a:defRPr sz="800"/>
            </a:lvl5pPr>
            <a:lvl6pPr marL="1828800" indent="0">
              <a:buNone/>
              <a:defRPr sz="800"/>
            </a:lvl6pPr>
            <a:lvl7pPr marL="2194560" indent="0">
              <a:buNone/>
              <a:defRPr sz="800"/>
            </a:lvl7pPr>
            <a:lvl8pPr marL="2560320" indent="0">
              <a:buNone/>
              <a:defRPr sz="800"/>
            </a:lvl8pPr>
            <a:lvl9pPr marL="2926080" indent="0">
              <a:buNone/>
              <a:defRPr sz="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B7973-EE54-40B6-814D-4B97DB32E5B3}" type="datetimeFigureOut">
              <a:rPr lang="en-US" smtClean="0"/>
              <a:t>12/27/2024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4FC26-DC20-410D-B345-C1ECE74A1B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503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2920" y="292101"/>
            <a:ext cx="6309360" cy="10604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2920" y="1460500"/>
            <a:ext cx="6309360" cy="34810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02920" y="5085081"/>
            <a:ext cx="1645920" cy="2921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9B7973-EE54-40B6-814D-4B97DB32E5B3}" type="datetimeFigureOut">
              <a:rPr lang="en-US" smtClean="0"/>
              <a:t>12/27/2024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423160" y="5085081"/>
            <a:ext cx="2468880" cy="2921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166360" y="5085081"/>
            <a:ext cx="1645920" cy="2921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34FC26-DC20-410D-B345-C1ECE74A1B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0467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731520" rtl="0" eaLnBrk="1" latinLnBrk="0" hangingPunct="1">
        <a:lnSpc>
          <a:spcPct val="90000"/>
        </a:lnSpc>
        <a:spcBef>
          <a:spcPct val="0"/>
        </a:spcBef>
        <a:buNone/>
        <a:defRPr sz="35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73152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224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4pPr>
      <a:lvl5pPr marL="164592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5pPr>
      <a:lvl6pPr marL="201168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7pPr>
      <a:lvl8pPr marL="274320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8pPr>
      <a:lvl9pPr marL="310896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1pPr>
      <a:lvl2pPr marL="36576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5pPr>
      <a:lvl6pPr marL="182880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6pPr>
      <a:lvl7pPr marL="219456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7pPr>
      <a:lvl8pPr marL="256032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8pPr>
      <a:lvl9pPr marL="292608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E8D5954-ECF7-43A0-AB92-B4F850D002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920" y="292101"/>
            <a:ext cx="6309360" cy="10604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051F4A-82C5-462B-8B36-FEE7D375E0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2920" y="1460500"/>
            <a:ext cx="6309360" cy="34810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204F06-9431-466B-983D-13ACE65B0E9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02920" y="5085080"/>
            <a:ext cx="1645920" cy="2921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93FBF9-7FD6-43C2-8557-8F5C9FBE75EA}" type="datetimeFigureOut">
              <a:rPr lang="en-US" smtClean="0"/>
              <a:t>12/27/2024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442B48-A7B4-4724-8003-EAA09A29D4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423160" y="5085080"/>
            <a:ext cx="2468880" cy="2921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4BE5EA-3485-4BD4-AB72-D848C7A4FA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6360" y="5085080"/>
            <a:ext cx="1645920" cy="2921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576177-7166-48FA-905C-416F917473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0350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548640" rtl="0" eaLnBrk="1" latinLnBrk="0" hangingPunct="1">
        <a:lnSpc>
          <a:spcPct val="90000"/>
        </a:lnSpc>
        <a:spcBef>
          <a:spcPct val="0"/>
        </a:spcBef>
        <a:buNone/>
        <a:defRPr sz="26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37160" indent="-137160" algn="l" defTabSz="54864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8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37160" algn="l" defTabSz="54864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137160" algn="l" defTabSz="54864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960120" indent="-137160" algn="l" defTabSz="54864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080" kern="1200">
          <a:solidFill>
            <a:schemeClr val="tx1"/>
          </a:solidFill>
          <a:latin typeface="+mn-lt"/>
          <a:ea typeface="+mn-ea"/>
          <a:cs typeface="+mn-cs"/>
        </a:defRPr>
      </a:lvl4pPr>
      <a:lvl5pPr marL="1234440" indent="-137160" algn="l" defTabSz="54864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080" kern="1200">
          <a:solidFill>
            <a:schemeClr val="tx1"/>
          </a:solidFill>
          <a:latin typeface="+mn-lt"/>
          <a:ea typeface="+mn-ea"/>
          <a:cs typeface="+mn-cs"/>
        </a:defRPr>
      </a:lvl5pPr>
      <a:lvl6pPr marL="1508760" indent="-137160" algn="l" defTabSz="54864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080" kern="1200">
          <a:solidFill>
            <a:schemeClr val="tx1"/>
          </a:solidFill>
          <a:latin typeface="+mn-lt"/>
          <a:ea typeface="+mn-ea"/>
          <a:cs typeface="+mn-cs"/>
        </a:defRPr>
      </a:lvl6pPr>
      <a:lvl7pPr marL="1783080" indent="-137160" algn="l" defTabSz="54864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08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137160" algn="l" defTabSz="54864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080" kern="1200">
          <a:solidFill>
            <a:schemeClr val="tx1"/>
          </a:solidFill>
          <a:latin typeface="+mn-lt"/>
          <a:ea typeface="+mn-ea"/>
          <a:cs typeface="+mn-cs"/>
        </a:defRPr>
      </a:lvl8pPr>
      <a:lvl9pPr marL="2331720" indent="-137160" algn="l" defTabSz="54864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0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1pPr>
      <a:lvl2pPr marL="27432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3pPr>
      <a:lvl4pPr marL="82296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6pPr>
      <a:lvl7pPr marL="164592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8pPr>
      <a:lvl9pPr marL="219456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6CBAEB40-D5DC-4473-A1B7-A33240A642B7}"/>
              </a:ext>
            </a:extLst>
          </p:cNvPr>
          <p:cNvGrpSpPr/>
          <p:nvPr/>
        </p:nvGrpSpPr>
        <p:grpSpPr>
          <a:xfrm>
            <a:off x="0" y="0"/>
            <a:ext cx="7315200" cy="5486400"/>
            <a:chOff x="0" y="0"/>
            <a:chExt cx="7315200" cy="5486400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39CAA1AE-28DD-4F96-AEAF-1A52C6104900}"/>
                </a:ext>
              </a:extLst>
            </p:cNvPr>
            <p:cNvSpPr/>
            <p:nvPr/>
          </p:nvSpPr>
          <p:spPr>
            <a:xfrm>
              <a:off x="0" y="3982720"/>
              <a:ext cx="7315200" cy="150368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5A78EC4-6871-4A26-8F8A-46658585BAB1}"/>
                </a:ext>
              </a:extLst>
            </p:cNvPr>
            <p:cNvSpPr/>
            <p:nvPr/>
          </p:nvSpPr>
          <p:spPr>
            <a:xfrm>
              <a:off x="0" y="0"/>
              <a:ext cx="7315200" cy="3982720"/>
            </a:xfrm>
            <a:prstGeom prst="rect">
              <a:avLst/>
            </a:prstGeom>
            <a:solidFill>
              <a:srgbClr val="810A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5" name="Picture 14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8A4A1F69-1BB1-4E98-98D0-9B8E945B5F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820A10"/>
                </a:clrFrom>
                <a:clrTo>
                  <a:srgbClr val="820A10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8800" b="90000" l="2055" r="21832">
                          <a14:foregroundMark x1="12757" y1="9200" x2="15582" y2="8800"/>
                          <a14:foregroundMark x1="14983" y1="42400" x2="15325" y2="49200"/>
                          <a14:foregroundMark x1="14640" y1="36800" x2="15497" y2="36800"/>
                          <a14:foregroundMark x1="14812" y1="56000" x2="19521" y2="74800"/>
                          <a14:foregroundMark x1="19521" y1="74800" x2="19863" y2="60800"/>
                          <a14:foregroundMark x1="19863" y1="60800" x2="18836" y2="47600"/>
                          <a14:foregroundMark x1="18836" y1="47600" x2="18921" y2="44800"/>
                          <a14:foregroundMark x1="20548" y1="75600" x2="17466" y2="82400"/>
                          <a14:foregroundMark x1="17466" y1="82400" x2="10959" y2="74400"/>
                          <a14:foregroundMark x1="10959" y1="74400" x2="10788" y2="74400"/>
                          <a14:foregroundMark x1="13014" y1="60800" x2="9846" y2="63200"/>
                          <a14:foregroundMark x1="9846" y1="63200" x2="7106" y2="80000"/>
                          <a14:foregroundMark x1="17380" y1="47600" x2="19521" y2="47200"/>
                          <a14:foregroundMark x1="15925" y1="52400" x2="16010" y2="55600"/>
                          <a14:foregroundMark x1="15068" y1="54400" x2="14640" y2="53200"/>
                          <a14:foregroundMark x1="14384" y1="54400" x2="14298" y2="53600"/>
                          <a14:foregroundMark x1="20890" y1="72800" x2="19863" y2="84000"/>
                          <a14:foregroundMark x1="21404" y1="74800" x2="21832" y2="78400"/>
                          <a14:foregroundMark x1="15668" y1="70000" x2="13613" y2="81600"/>
                          <a14:foregroundMark x1="13613" y1="81600" x2="10616" y2="82400"/>
                          <a14:foregroundMark x1="10616" y1="82400" x2="7962" y2="72800"/>
                          <a14:foregroundMark x1="7962" y1="72800" x2="10017" y2="62800"/>
                          <a14:foregroundMark x1="10017" y1="62800" x2="13099" y2="60000"/>
                          <a14:foregroundMark x1="13099" y1="60000" x2="13955" y2="60800"/>
                          <a14:foregroundMark x1="8134" y1="65200" x2="6250" y2="76800"/>
                          <a14:foregroundMark x1="6250" y1="76800" x2="9503" y2="86000"/>
                          <a14:foregroundMark x1="9503" y1="86000" x2="9503" y2="86000"/>
                          <a14:foregroundMark x1="14640" y1="24400" x2="12757" y2="26800"/>
                          <a14:foregroundMark x1="14897" y1="60000" x2="16952" y2="78400"/>
                          <a14:foregroundMark x1="13955" y1="54000" x2="11045" y2="51600"/>
                          <a14:foregroundMark x1="11045" y1="51600" x2="6336" y2="62400"/>
                          <a14:foregroundMark x1="6164" y1="64000" x2="5651" y2="67200"/>
                          <a14:foregroundMark x1="9247" y1="57600" x2="8476" y2="60000"/>
                          <a14:foregroundMark x1="11644" y1="51600" x2="13442" y2="52800"/>
                          <a14:foregroundMark x1="5479" y1="80000" x2="6678" y2="84000"/>
                          <a14:backgroundMark x1="20719" y1="58000" x2="20462" y2="57200"/>
                        </a14:backgroundRemoval>
                      </a14:imgEffect>
                      <a14:imgEffect>
                        <a14:sharpenSoften amount="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7638"/>
            <a:stretch/>
          </p:blipFill>
          <p:spPr>
            <a:xfrm>
              <a:off x="242080" y="2217245"/>
              <a:ext cx="3173434" cy="3037446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8AEB293-D3C5-408D-8729-171DEFB0F426}"/>
                </a:ext>
              </a:extLst>
            </p:cNvPr>
            <p:cNvSpPr/>
            <p:nvPr/>
          </p:nvSpPr>
          <p:spPr>
            <a:xfrm>
              <a:off x="961412" y="611015"/>
              <a:ext cx="1734770" cy="14465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88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🦟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AC3651F-C275-4E4A-B06D-FE1CCA4026E1}"/>
                </a:ext>
              </a:extLst>
            </p:cNvPr>
            <p:cNvSpPr txBox="1"/>
            <p:nvPr/>
          </p:nvSpPr>
          <p:spPr>
            <a:xfrm>
              <a:off x="2696182" y="1181423"/>
              <a:ext cx="4569238" cy="25545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Ensemble ML</a:t>
              </a:r>
            </a:p>
            <a:p>
              <a:pPr algn="ctr"/>
              <a:r>
                <a:rPr lang="en-US" sz="3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for the Prediction of</a:t>
              </a:r>
            </a:p>
            <a:p>
              <a:pPr algn="ctr"/>
              <a:r>
                <a:rPr lang="en-US" sz="3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Artemisinin Resistance</a:t>
              </a:r>
            </a:p>
            <a:p>
              <a:pPr algn="ctr"/>
              <a:r>
                <a:rPr lang="en-US" sz="3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 Malaria</a:t>
              </a:r>
            </a:p>
            <a:p>
              <a:endParaRPr lang="en-US" sz="32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290384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family tree&#10;&#10;Description automatically generated">
            <a:extLst>
              <a:ext uri="{FF2B5EF4-FFF2-40B4-BE49-F238E27FC236}">
                <a16:creationId xmlns:a16="http://schemas.microsoft.com/office/drawing/2014/main" id="{7C020E46-2C1B-9ED8-2AB3-B0C0B5E1A2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3437"/>
            <a:ext cx="7315200" cy="433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0066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map of the coast&#10;&#10;Description automatically generated with medium confidence">
            <a:extLst>
              <a:ext uri="{FF2B5EF4-FFF2-40B4-BE49-F238E27FC236}">
                <a16:creationId xmlns:a16="http://schemas.microsoft.com/office/drawing/2014/main" id="{4364C215-9F0B-1C07-9BE0-CC13B3CB69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7556"/>
            <a:ext cx="7315200" cy="4411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4571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hart of different colored squares&#10;&#10;Description automatically generated">
            <a:extLst>
              <a:ext uri="{FF2B5EF4-FFF2-40B4-BE49-F238E27FC236}">
                <a16:creationId xmlns:a16="http://schemas.microsoft.com/office/drawing/2014/main" id="{335136A4-5CDA-AA0B-D017-EE70C25958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585" y="84944"/>
            <a:ext cx="5912030" cy="5316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4688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-up of a structure&#10;&#10;Description automatically generated">
            <a:extLst>
              <a:ext uri="{FF2B5EF4-FFF2-40B4-BE49-F238E27FC236}">
                <a16:creationId xmlns:a16="http://schemas.microsoft.com/office/drawing/2014/main" id="{79AB1FEE-2FEE-0D06-2202-7639111043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315200" cy="4521758"/>
          </a:xfrm>
          <a:prstGeom prst="rect">
            <a:avLst/>
          </a:prstGeom>
        </p:spPr>
      </p:pic>
      <p:pic>
        <p:nvPicPr>
          <p:cNvPr id="11" name="Picture 10" descr="A computer screen shot of a computer flow chart&#10;&#10;Description automatically generated">
            <a:extLst>
              <a:ext uri="{FF2B5EF4-FFF2-40B4-BE49-F238E27FC236}">
                <a16:creationId xmlns:a16="http://schemas.microsoft.com/office/drawing/2014/main" id="{ECB19826-1ACF-171A-46E2-DFBBE25C17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70838"/>
            <a:ext cx="5450243" cy="2115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3649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21C22F-FFA2-330F-E6DA-A080B70C93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4884EE-B865-D8F6-85BF-0DFB0E55DA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694" y="481476"/>
            <a:ext cx="6489812" cy="4523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184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59F530-2AAA-B2ED-2861-6F10897F44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4EB50A6-1516-B2BF-C746-FAF12FCF30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3624" y="217170"/>
            <a:ext cx="3331576" cy="23088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90F5C94-7229-784E-B48E-0D4EE2E559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979406" cy="5486400"/>
          </a:xfrm>
          <a:prstGeom prst="rect">
            <a:avLst/>
          </a:prstGeom>
        </p:spPr>
      </p:pic>
      <p:pic>
        <p:nvPicPr>
          <p:cNvPr id="10" name="Picture 9" descr="A graph with red and blue arrows&#10;&#10;Description automatically generated">
            <a:extLst>
              <a:ext uri="{FF2B5EF4-FFF2-40B4-BE49-F238E27FC236}">
                <a16:creationId xmlns:a16="http://schemas.microsoft.com/office/drawing/2014/main" id="{404FFBA0-F197-EC05-5A73-E6A0A3A645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3624" y="2743200"/>
            <a:ext cx="3331576" cy="2308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7708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914" y="0"/>
            <a:ext cx="7313371" cy="5486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026" name="Picture 2" descr="Interface Example">
            <a:extLst>
              <a:ext uri="{FF2B5EF4-FFF2-40B4-BE49-F238E27FC236}">
                <a16:creationId xmlns:a16="http://schemas.microsoft.com/office/drawing/2014/main" id="{981E5900-AF5F-FCC7-4EF1-D64F44B1C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6" r="35601" b="2"/>
          <a:stretch/>
        </p:blipFill>
        <p:spPr bwMode="auto">
          <a:xfrm>
            <a:off x="20" y="1025"/>
            <a:ext cx="7315180" cy="5485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03347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914" y="0"/>
            <a:ext cx="7313371" cy="5486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85D8920-B4FF-5EC3-E802-1D86F466EE6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910" b="1357"/>
          <a:stretch/>
        </p:blipFill>
        <p:spPr>
          <a:xfrm>
            <a:off x="20" y="1025"/>
            <a:ext cx="7315180" cy="548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2471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6F68C99D-5DF6-EE27-00BF-A67A62596AD0}"/>
              </a:ext>
            </a:extLst>
          </p:cNvPr>
          <p:cNvSpPr/>
          <p:nvPr/>
        </p:nvSpPr>
        <p:spPr>
          <a:xfrm>
            <a:off x="0" y="0"/>
            <a:ext cx="7315200" cy="54864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3B4097C-BAE1-88DD-AF86-4CC88DBD0DD9}"/>
              </a:ext>
            </a:extLst>
          </p:cNvPr>
          <p:cNvPicPr/>
          <p:nvPr/>
        </p:nvPicPr>
        <p:blipFill>
          <a:blip r:embed="rId2"/>
          <a:srcRect r="40000" b="19996"/>
          <a:stretch/>
        </p:blipFill>
        <p:spPr>
          <a:xfrm>
            <a:off x="360" y="0"/>
            <a:ext cx="7314840" cy="5486400"/>
          </a:xfrm>
          <a:prstGeom prst="rect">
            <a:avLst/>
          </a:prstGeom>
          <a:ln w="0">
            <a:noFill/>
          </a:ln>
        </p:spPr>
      </p:pic>
      <p:sp>
        <p:nvSpPr>
          <p:cNvPr id="19" name="Terminator 18">
            <a:extLst>
              <a:ext uri="{FF2B5EF4-FFF2-40B4-BE49-F238E27FC236}">
                <a16:creationId xmlns:a16="http://schemas.microsoft.com/office/drawing/2014/main" id="{C70142D3-3EC0-756B-98CC-82154C0306C9}"/>
              </a:ext>
            </a:extLst>
          </p:cNvPr>
          <p:cNvSpPr/>
          <p:nvPr/>
        </p:nvSpPr>
        <p:spPr>
          <a:xfrm>
            <a:off x="1770120" y="2759400"/>
            <a:ext cx="972720" cy="212040"/>
          </a:xfrm>
          <a:prstGeom prst="flowChartTerminator">
            <a:avLst/>
          </a:prstGeom>
          <a:solidFill>
            <a:srgbClr val="FFFF0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150480" rIns="90000" bIns="15048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S494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0" name="Terminator 19">
            <a:extLst>
              <a:ext uri="{FF2B5EF4-FFF2-40B4-BE49-F238E27FC236}">
                <a16:creationId xmlns:a16="http://schemas.microsoft.com/office/drawing/2014/main" id="{7456BABD-0D04-DE07-E8FA-824F78D89A1C}"/>
              </a:ext>
            </a:extLst>
          </p:cNvPr>
          <p:cNvSpPr/>
          <p:nvPr/>
        </p:nvSpPr>
        <p:spPr>
          <a:xfrm>
            <a:off x="2057400" y="1845000"/>
            <a:ext cx="972720" cy="212040"/>
          </a:xfrm>
          <a:prstGeom prst="flowChartTerminator">
            <a:avLst/>
          </a:prstGeom>
          <a:solidFill>
            <a:srgbClr val="FFFF0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150480" rIns="90000" bIns="15048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Y495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1" name="Terminator 20">
            <a:extLst>
              <a:ext uri="{FF2B5EF4-FFF2-40B4-BE49-F238E27FC236}">
                <a16:creationId xmlns:a16="http://schemas.microsoft.com/office/drawing/2014/main" id="{B552A53A-BEE6-3F43-A50E-B3C211F8D09A}"/>
              </a:ext>
            </a:extLst>
          </p:cNvPr>
          <p:cNvSpPr/>
          <p:nvPr/>
        </p:nvSpPr>
        <p:spPr>
          <a:xfrm>
            <a:off x="3598920" y="2302200"/>
            <a:ext cx="972720" cy="212040"/>
          </a:xfrm>
          <a:prstGeom prst="flowChartTerminator">
            <a:avLst/>
          </a:prstGeom>
          <a:solidFill>
            <a:srgbClr val="FFFF0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150480" rIns="90000" bIns="15048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Y501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2" name="Terminator 21">
            <a:extLst>
              <a:ext uri="{FF2B5EF4-FFF2-40B4-BE49-F238E27FC236}">
                <a16:creationId xmlns:a16="http://schemas.microsoft.com/office/drawing/2014/main" id="{83BC48B0-C5E5-9BE3-CED8-57C11DB0DFDA}"/>
              </a:ext>
            </a:extLst>
          </p:cNvPr>
          <p:cNvSpPr/>
          <p:nvPr/>
        </p:nvSpPr>
        <p:spPr>
          <a:xfrm>
            <a:off x="2455920" y="1387800"/>
            <a:ext cx="972720" cy="212040"/>
          </a:xfrm>
          <a:prstGeom prst="flowChartTerminator">
            <a:avLst/>
          </a:prstGeom>
          <a:solidFill>
            <a:srgbClr val="FFFF0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150480" rIns="90000" bIns="15048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G496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3" name="Terminator 22">
            <a:extLst>
              <a:ext uri="{FF2B5EF4-FFF2-40B4-BE49-F238E27FC236}">
                <a16:creationId xmlns:a16="http://schemas.microsoft.com/office/drawing/2014/main" id="{35734FD3-DB26-FC48-4A29-2561F86A7053}"/>
              </a:ext>
            </a:extLst>
          </p:cNvPr>
          <p:cNvSpPr/>
          <p:nvPr/>
        </p:nvSpPr>
        <p:spPr>
          <a:xfrm>
            <a:off x="3141720" y="1143000"/>
            <a:ext cx="972720" cy="212040"/>
          </a:xfrm>
          <a:prstGeom prst="flowChartTerminator">
            <a:avLst/>
          </a:prstGeom>
          <a:solidFill>
            <a:srgbClr val="FFFF0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150480" rIns="90000" bIns="15048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G502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4" name="Terminator 23">
            <a:extLst>
              <a:ext uri="{FF2B5EF4-FFF2-40B4-BE49-F238E27FC236}">
                <a16:creationId xmlns:a16="http://schemas.microsoft.com/office/drawing/2014/main" id="{0EBED829-9564-9F68-DFAF-3D7BAFA8D7B5}"/>
              </a:ext>
            </a:extLst>
          </p:cNvPr>
          <p:cNvSpPr/>
          <p:nvPr/>
        </p:nvSpPr>
        <p:spPr>
          <a:xfrm>
            <a:off x="4056120" y="1616400"/>
            <a:ext cx="972720" cy="212040"/>
          </a:xfrm>
          <a:prstGeom prst="flowChartTerminator">
            <a:avLst/>
          </a:prstGeom>
          <a:solidFill>
            <a:srgbClr val="FFFF0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150480" rIns="90000" bIns="15048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R498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5" name="Terminator 24">
            <a:extLst>
              <a:ext uri="{FF2B5EF4-FFF2-40B4-BE49-F238E27FC236}">
                <a16:creationId xmlns:a16="http://schemas.microsoft.com/office/drawing/2014/main" id="{DCDA3D90-764E-6F58-84B9-E997039C16CF}"/>
              </a:ext>
            </a:extLst>
          </p:cNvPr>
          <p:cNvSpPr/>
          <p:nvPr/>
        </p:nvSpPr>
        <p:spPr>
          <a:xfrm>
            <a:off x="4056120" y="825120"/>
            <a:ext cx="972720" cy="212040"/>
          </a:xfrm>
          <a:prstGeom prst="flowChartTerminator">
            <a:avLst/>
          </a:prstGeom>
          <a:solidFill>
            <a:srgbClr val="FFFF00">
              <a:alpha val="68000"/>
            </a:srgbClr>
          </a:solidFill>
          <a:ln w="25560">
            <a:solidFill>
              <a:srgbClr val="1D3155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150480" rIns="90000" bIns="15048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T500</a:t>
            </a:r>
            <a:endParaRPr lang="en-US" sz="18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882763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6CBAEB40-D5DC-4473-A1B7-A33240A642B7}"/>
              </a:ext>
            </a:extLst>
          </p:cNvPr>
          <p:cNvGrpSpPr/>
          <p:nvPr/>
        </p:nvGrpSpPr>
        <p:grpSpPr>
          <a:xfrm>
            <a:off x="0" y="0"/>
            <a:ext cx="7315200" cy="5486400"/>
            <a:chOff x="0" y="0"/>
            <a:chExt cx="7315200" cy="5486400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39CAA1AE-28DD-4F96-AEAF-1A52C6104900}"/>
                </a:ext>
              </a:extLst>
            </p:cNvPr>
            <p:cNvSpPr/>
            <p:nvPr/>
          </p:nvSpPr>
          <p:spPr>
            <a:xfrm>
              <a:off x="0" y="3982720"/>
              <a:ext cx="7315200" cy="150368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5A78EC4-6871-4A26-8F8A-46658585BAB1}"/>
                </a:ext>
              </a:extLst>
            </p:cNvPr>
            <p:cNvSpPr/>
            <p:nvPr/>
          </p:nvSpPr>
          <p:spPr>
            <a:xfrm>
              <a:off x="0" y="0"/>
              <a:ext cx="7315200" cy="3982720"/>
            </a:xfrm>
            <a:prstGeom prst="rect">
              <a:avLst/>
            </a:prstGeom>
            <a:solidFill>
              <a:srgbClr val="810A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5" name="Picture 14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8A4A1F69-1BB1-4E98-98D0-9B8E945B5F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820A10"/>
                </a:clrFrom>
                <a:clrTo>
                  <a:srgbClr val="820A10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8800" b="90000" l="2055" r="21832">
                          <a14:foregroundMark x1="12757" y1="9200" x2="15582" y2="8800"/>
                          <a14:foregroundMark x1="14983" y1="42400" x2="15325" y2="49200"/>
                          <a14:foregroundMark x1="14640" y1="36800" x2="15497" y2="36800"/>
                          <a14:foregroundMark x1="14812" y1="56000" x2="19521" y2="74800"/>
                          <a14:foregroundMark x1="19521" y1="74800" x2="19863" y2="60800"/>
                          <a14:foregroundMark x1="19863" y1="60800" x2="18836" y2="47600"/>
                          <a14:foregroundMark x1="18836" y1="47600" x2="18921" y2="44800"/>
                          <a14:foregroundMark x1="20548" y1="75600" x2="17466" y2="82400"/>
                          <a14:foregroundMark x1="17466" y1="82400" x2="10959" y2="74400"/>
                          <a14:foregroundMark x1="10959" y1="74400" x2="10788" y2="74400"/>
                          <a14:foregroundMark x1="13014" y1="60800" x2="9846" y2="63200"/>
                          <a14:foregroundMark x1="9846" y1="63200" x2="7106" y2="80000"/>
                          <a14:foregroundMark x1="17380" y1="47600" x2="19521" y2="47200"/>
                          <a14:foregroundMark x1="15925" y1="52400" x2="16010" y2="55600"/>
                          <a14:foregroundMark x1="15068" y1="54400" x2="14640" y2="53200"/>
                          <a14:foregroundMark x1="14384" y1="54400" x2="14298" y2="53600"/>
                          <a14:foregroundMark x1="20890" y1="72800" x2="19863" y2="84000"/>
                          <a14:foregroundMark x1="21404" y1="74800" x2="21832" y2="78400"/>
                          <a14:foregroundMark x1="15668" y1="70000" x2="13613" y2="81600"/>
                          <a14:foregroundMark x1="13613" y1="81600" x2="10616" y2="82400"/>
                          <a14:foregroundMark x1="10616" y1="82400" x2="7962" y2="72800"/>
                          <a14:foregroundMark x1="7962" y1="72800" x2="10017" y2="62800"/>
                          <a14:foregroundMark x1="10017" y1="62800" x2="13099" y2="60000"/>
                          <a14:foregroundMark x1="13099" y1="60000" x2="13955" y2="60800"/>
                          <a14:foregroundMark x1="8134" y1="65200" x2="6250" y2="76800"/>
                          <a14:foregroundMark x1="6250" y1="76800" x2="9503" y2="86000"/>
                          <a14:foregroundMark x1="9503" y1="86000" x2="9503" y2="86000"/>
                          <a14:foregroundMark x1="14640" y1="24400" x2="12757" y2="26800"/>
                          <a14:foregroundMark x1="14897" y1="60000" x2="16952" y2="78400"/>
                          <a14:foregroundMark x1="13955" y1="54000" x2="11045" y2="51600"/>
                          <a14:foregroundMark x1="11045" y1="51600" x2="6336" y2="62400"/>
                          <a14:foregroundMark x1="6164" y1="64000" x2="5651" y2="67200"/>
                          <a14:foregroundMark x1="9247" y1="57600" x2="8476" y2="60000"/>
                          <a14:foregroundMark x1="11644" y1="51600" x2="13442" y2="52800"/>
                          <a14:foregroundMark x1="5479" y1="80000" x2="6678" y2="84000"/>
                          <a14:backgroundMark x1="20719" y1="58000" x2="20462" y2="57200"/>
                        </a14:backgroundRemoval>
                      </a14:imgEffect>
                      <a14:imgEffect>
                        <a14:sharpenSoften amount="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7638"/>
            <a:stretch/>
          </p:blipFill>
          <p:spPr>
            <a:xfrm>
              <a:off x="242080" y="2217245"/>
              <a:ext cx="3173434" cy="3037446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8AEB293-D3C5-408D-8729-171DEFB0F426}"/>
                </a:ext>
              </a:extLst>
            </p:cNvPr>
            <p:cNvSpPr/>
            <p:nvPr/>
          </p:nvSpPr>
          <p:spPr>
            <a:xfrm>
              <a:off x="601746" y="611233"/>
              <a:ext cx="1734770" cy="14465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88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🦟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AC3651F-C275-4E4A-B06D-FE1CCA4026E1}"/>
                </a:ext>
              </a:extLst>
            </p:cNvPr>
            <p:cNvSpPr txBox="1"/>
            <p:nvPr/>
          </p:nvSpPr>
          <p:spPr>
            <a:xfrm>
              <a:off x="2861862" y="1181423"/>
              <a:ext cx="4403557" cy="25545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Machine Learning in the Prediction of Artemisinin Resistance and Diagnostic Test Sensitivity in Malaria</a:t>
              </a:r>
              <a:endParaRPr lang="en-US" sz="32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843909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ADDDB094-2F21-4468-B17F-FA065FD1FC1C}"/>
              </a:ext>
            </a:extLst>
          </p:cNvPr>
          <p:cNvGrpSpPr/>
          <p:nvPr/>
        </p:nvGrpSpPr>
        <p:grpSpPr>
          <a:xfrm>
            <a:off x="0" y="0"/>
            <a:ext cx="7315200" cy="5486400"/>
            <a:chOff x="0" y="0"/>
            <a:chExt cx="7315200" cy="54864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3E4938F-8C20-459B-A153-2AA55283C4CC}"/>
                </a:ext>
              </a:extLst>
            </p:cNvPr>
            <p:cNvSpPr/>
            <p:nvPr/>
          </p:nvSpPr>
          <p:spPr>
            <a:xfrm>
              <a:off x="0" y="0"/>
              <a:ext cx="7315200" cy="5486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7443F6F4-9FE6-4A35-906F-54795C4B29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5120" y="1845408"/>
              <a:ext cx="6664960" cy="17955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589799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B08F26D-DA82-4B56-A7B5-CA20BBA876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64" r="21737"/>
          <a:stretch/>
        </p:blipFill>
        <p:spPr>
          <a:xfrm>
            <a:off x="0" y="0"/>
            <a:ext cx="7315200" cy="54864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ACF8BFF-5844-48A5-B691-AD0A8E1F14F1}"/>
              </a:ext>
            </a:extLst>
          </p:cNvPr>
          <p:cNvSpPr/>
          <p:nvPr/>
        </p:nvSpPr>
        <p:spPr>
          <a:xfrm>
            <a:off x="542730" y="917786"/>
            <a:ext cx="6229740" cy="3650828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4864" tIns="27432" rIns="54864" bIns="2743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48640"/>
            <a:r>
              <a:rPr lang="en-US" sz="3200" dirty="0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Genetic Capitalism and Stabilizing Selection of Antimicrobial Resistance Genotypes in </a:t>
            </a:r>
            <a:r>
              <a:rPr lang="en-US" sz="3200" i="1" dirty="0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Escherichia coli</a:t>
            </a:r>
          </a:p>
          <a:p>
            <a:pPr algn="ctr" defTabSz="548640"/>
            <a:endParaRPr lang="en-US" sz="3200" i="1" dirty="0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 defTabSz="548640"/>
            <a:r>
              <a:rPr lang="en-US" dirty="0">
                <a:solidFill>
                  <a:srgbClr val="ED7D31">
                    <a:lumMod val="60000"/>
                    <a:lumOff val="4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Colby T. Ford, Gabriel Lopez </a:t>
            </a:r>
            <a:r>
              <a:rPr lang="en-US" dirty="0" err="1">
                <a:solidFill>
                  <a:srgbClr val="ED7D31">
                    <a:lumMod val="60000"/>
                    <a:lumOff val="4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Zenarosa</a:t>
            </a:r>
            <a:r>
              <a:rPr lang="en-US" dirty="0">
                <a:solidFill>
                  <a:srgbClr val="ED7D31">
                    <a:lumMod val="60000"/>
                    <a:lumOff val="4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Kevin Smith,</a:t>
            </a:r>
          </a:p>
          <a:p>
            <a:pPr algn="ctr" defTabSz="548640"/>
            <a:r>
              <a:rPr lang="en-US" dirty="0">
                <a:solidFill>
                  <a:srgbClr val="ED7D31">
                    <a:lumMod val="60000"/>
                    <a:lumOff val="4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David Brown, John Williams, and Daniel </a:t>
            </a:r>
            <a:r>
              <a:rPr lang="en-US" dirty="0" err="1">
                <a:solidFill>
                  <a:srgbClr val="ED7D31">
                    <a:lumMod val="60000"/>
                    <a:lumOff val="4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Janies</a:t>
            </a:r>
            <a:endParaRPr lang="en-US" dirty="0">
              <a:solidFill>
                <a:srgbClr val="ED7D31">
                  <a:lumMod val="60000"/>
                  <a:lumOff val="40000"/>
                </a:srgb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00582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270DAD9-CC69-412D-AA37-57306A6C89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315200" cy="54864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558CB44-F018-47A9-9D88-A1CBCD64BC55}"/>
              </a:ext>
            </a:extLst>
          </p:cNvPr>
          <p:cNvSpPr/>
          <p:nvPr/>
        </p:nvSpPr>
        <p:spPr>
          <a:xfrm>
            <a:off x="684591" y="2065867"/>
            <a:ext cx="5946019" cy="1354667"/>
          </a:xfrm>
          <a:prstGeom prst="rect">
            <a:avLst/>
          </a:prstGeom>
          <a:solidFill>
            <a:srgbClr val="00703C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SARS-CoV-2 Variant Tracking</a:t>
            </a:r>
          </a:p>
        </p:txBody>
      </p:sp>
    </p:spTree>
    <p:extLst>
      <p:ext uri="{BB962C8B-B14F-4D97-AF65-F5344CB8AC3E}">
        <p14:creationId xmlns:p14="http://schemas.microsoft.com/office/powerpoint/2010/main" val="35079537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8A0576D-C2CC-4B6B-A3D2-F510918DAFE5}"/>
              </a:ext>
            </a:extLst>
          </p:cNvPr>
          <p:cNvSpPr/>
          <p:nvPr/>
        </p:nvSpPr>
        <p:spPr>
          <a:xfrm>
            <a:off x="0" y="0"/>
            <a:ext cx="7315200" cy="5486400"/>
          </a:xfrm>
          <a:prstGeom prst="rect">
            <a:avLst/>
          </a:prstGeom>
          <a:gradFill flip="none" rotWithShape="1">
            <a:gsLst>
              <a:gs pos="53000">
                <a:srgbClr val="006666"/>
              </a:gs>
              <a:gs pos="100000">
                <a:srgbClr val="00703C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6666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EAF941B-792E-4B4C-A6DE-99AAF2FBD7C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ass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l="29982" t="2947" r="37388" b="2946"/>
          <a:stretch/>
        </p:blipFill>
        <p:spPr>
          <a:xfrm>
            <a:off x="0" y="0"/>
            <a:ext cx="7315200" cy="5486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54FF9C1-40B9-4544-9CF5-E89A15BF124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629"/>
          <a:stretch/>
        </p:blipFill>
        <p:spPr>
          <a:xfrm>
            <a:off x="552902" y="1942084"/>
            <a:ext cx="5969907" cy="18400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90E31D9-4BFF-45AA-B951-B1280E523C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902" y="2274931"/>
            <a:ext cx="7315200" cy="3366996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F6937D3-1F03-4790-8907-1FFF23A5C2C7}"/>
              </a:ext>
            </a:extLst>
          </p:cNvPr>
          <p:cNvSpPr txBox="1"/>
          <p:nvPr/>
        </p:nvSpPr>
        <p:spPr>
          <a:xfrm>
            <a:off x="328990" y="319314"/>
            <a:ext cx="6163734" cy="1384995"/>
          </a:xfrm>
          <a:prstGeom prst="rect">
            <a:avLst/>
          </a:prstGeom>
          <a:solidFill>
            <a:srgbClr val="006666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28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Plasmodium Falciparum </a:t>
            </a: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Haplotyping and Human Immunological Protein Structure Interaction Analysis</a:t>
            </a:r>
          </a:p>
        </p:txBody>
      </p:sp>
    </p:spTree>
    <p:extLst>
      <p:ext uri="{BB962C8B-B14F-4D97-AF65-F5344CB8AC3E}">
        <p14:creationId xmlns:p14="http://schemas.microsoft.com/office/powerpoint/2010/main" val="33557089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, rectangle&#10;&#10;Description automatically generated">
            <a:extLst>
              <a:ext uri="{FF2B5EF4-FFF2-40B4-BE49-F238E27FC236}">
                <a16:creationId xmlns:a16="http://schemas.microsoft.com/office/drawing/2014/main" id="{2415B6DE-6D9A-4808-9B83-D2E6A28257F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556"/>
          <a:stretch/>
        </p:blipFill>
        <p:spPr>
          <a:xfrm>
            <a:off x="0" y="0"/>
            <a:ext cx="7315200" cy="5486400"/>
          </a:xfrm>
          <a:prstGeom prst="rect">
            <a:avLst/>
          </a:prstGeom>
        </p:spPr>
      </p:pic>
      <p:pic>
        <p:nvPicPr>
          <p:cNvPr id="5" name="Picture 4" descr="Graphical user interface, treemap chart&#10;&#10;Description automatically generated">
            <a:extLst>
              <a:ext uri="{FF2B5EF4-FFF2-40B4-BE49-F238E27FC236}">
                <a16:creationId xmlns:a16="http://schemas.microsoft.com/office/drawing/2014/main" id="{51126125-65FC-4BB7-8742-A7B414F35E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3057" y="317500"/>
            <a:ext cx="4203542" cy="485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9760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1CF0F62-1427-481A-991A-EEB377438C75}"/>
              </a:ext>
            </a:extLst>
          </p:cNvPr>
          <p:cNvSpPr/>
          <p:nvPr/>
        </p:nvSpPr>
        <p:spPr>
          <a:xfrm>
            <a:off x="0" y="0"/>
            <a:ext cx="7315200" cy="5486400"/>
          </a:xfrm>
          <a:prstGeom prst="rect">
            <a:avLst/>
          </a:prstGeom>
          <a:solidFill>
            <a:srgbClr val="F2C8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369F1DD7-47DF-4B38-BF70-29E8512D05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161" y="1644951"/>
            <a:ext cx="2196498" cy="21964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661CF3F-60CA-4DE4-9678-286BBC3F5009}"/>
              </a:ext>
            </a:extLst>
          </p:cNvPr>
          <p:cNvSpPr txBox="1"/>
          <p:nvPr/>
        </p:nvSpPr>
        <p:spPr>
          <a:xfrm>
            <a:off x="2268950" y="2327701"/>
            <a:ext cx="3928768" cy="83099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4800" b="1" dirty="0">
                <a:latin typeface="Segoe UI" panose="020B0502040204020203" pitchFamily="34" charset="0"/>
                <a:cs typeface="Segoe UI" panose="020B0502040204020203" pitchFamily="34" charset="0"/>
              </a:rPr>
              <a:t>bio-Power BI</a:t>
            </a:r>
          </a:p>
        </p:txBody>
      </p:sp>
    </p:spTree>
    <p:extLst>
      <p:ext uri="{BB962C8B-B14F-4D97-AF65-F5344CB8AC3E}">
        <p14:creationId xmlns:p14="http://schemas.microsoft.com/office/powerpoint/2010/main" val="21551711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ook with a pig on it&#10;&#10;Description automatically generated">
            <a:extLst>
              <a:ext uri="{FF2B5EF4-FFF2-40B4-BE49-F238E27FC236}">
                <a16:creationId xmlns:a16="http://schemas.microsoft.com/office/drawing/2014/main" id="{F1EF5252-AAA7-F4EE-1D2F-5A5E2D1D3EA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5" r="5555"/>
          <a:stretch/>
        </p:blipFill>
        <p:spPr>
          <a:xfrm>
            <a:off x="0" y="0"/>
            <a:ext cx="73152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0008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113</TotalTime>
  <Words>81</Words>
  <Application>Microsoft Office PowerPoint</Application>
  <PresentationFormat>Custom</PresentationFormat>
  <Paragraphs>21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Calibri</vt:lpstr>
      <vt:lpstr>Calibri Light</vt:lpstr>
      <vt:lpstr>Segoe UI</vt:lpstr>
      <vt:lpstr>Office Theme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Colby Ford</dc:creator>
  <cp:lastModifiedBy>Colby Ford</cp:lastModifiedBy>
  <cp:revision>11</cp:revision>
  <dcterms:created xsi:type="dcterms:W3CDTF">2019-09-12T19:26:55Z</dcterms:created>
  <dcterms:modified xsi:type="dcterms:W3CDTF">2024-12-27T17:25:51Z</dcterms:modified>
</cp:coreProperties>
</file>